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285875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5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5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cff9b5a4_0_0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cff9b5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861438"/>
            <a:ext cx="9585600" cy="51315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7085313"/>
            <a:ext cx="9585600" cy="1981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765313"/>
            <a:ext cx="9585600" cy="4908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7880563"/>
            <a:ext cx="9585600" cy="3252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5377125"/>
            <a:ext cx="9585600" cy="2104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389000"/>
            <a:ext cx="3159000" cy="1889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3474000"/>
            <a:ext cx="3159000" cy="7948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125375"/>
            <a:ext cx="7163700" cy="10227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312"/>
            <a:ext cx="5143500" cy="1285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3082938"/>
            <a:ext cx="4550700" cy="3705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7007688"/>
            <a:ext cx="4550700" cy="30879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810188"/>
            <a:ext cx="4316700" cy="9237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0576438"/>
            <a:ext cx="6748800" cy="1512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4398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5160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